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7" r:id="rId5"/>
    <p:sldId id="278" r:id="rId6"/>
    <p:sldId id="295" r:id="rId7"/>
    <p:sldId id="294" r:id="rId8"/>
    <p:sldId id="296" r:id="rId9"/>
    <p:sldId id="293" r:id="rId10"/>
    <p:sldId id="298" r:id="rId11"/>
    <p:sldId id="299" r:id="rId12"/>
    <p:sldId id="301" r:id="rId13"/>
    <p:sldId id="302" r:id="rId14"/>
    <p:sldId id="300" r:id="rId15"/>
    <p:sldId id="304" r:id="rId16"/>
    <p:sldId id="303" r:id="rId17"/>
    <p:sldId id="306" r:id="rId18"/>
    <p:sldId id="308" r:id="rId19"/>
    <p:sldId id="305" r:id="rId20"/>
    <p:sldId id="307" r:id="rId21"/>
    <p:sldId id="310" r:id="rId22"/>
    <p:sldId id="309" r:id="rId23"/>
    <p:sldId id="311" r:id="rId24"/>
    <p:sldId id="312" r:id="rId25"/>
    <p:sldId id="297" r:id="rId26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163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A436DB-1EB0-4F07-AA88-CC57C6EFFC20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FCA76-C2E5-4A33-A497-815136A3E817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5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69986525-B07B-4DDA-AD46-1F50770BD62C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33D2E5-D61D-49D7-9021-C6A5E0D6475D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428797-7C58-4F7C-9751-02432A9453BE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Надпись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6A43B2-A673-4181-836B-0C0960EA9B9F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A6CBA-8A82-4304-8021-C33A4F858F53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Надпись 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4" name="Надпись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6" name="Заголовок 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150ED-9278-4356-9FB6-90B9B56F8C26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2F0DA0-F61F-41C2-94F6-7DCB825D04C8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F73D5-1AF3-46AC-AE19-774453643DF2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  <p:sp>
        <p:nvSpPr>
          <p:cNvPr id="8" name="Заголовок 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D80ABA-A0E9-4829-857B-8077D3153B47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0E7EA8-E288-4091-9102-674C44D0DCB9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1C8A21-0B36-48E1-A1AF-1F077E89411C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8BD85B-EF35-47AA-9A23-0C25215FDED9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FCB5F1-585A-4CA1-AB4D-9AB916C8A1D9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00B000-755A-4965-B8BF-1BF5558102BD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557065-FCE8-4483-999E-156E8F3ADA58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5BB1ED-4923-4F7A-9A51-9902905E07D9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4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4817A6-A068-4DF0-B894-E731AE8C6E3B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8885B48A-73C3-42BF-836F-9A149C7C4E78}" type="datetime1">
              <a:rPr lang="ru-RU" noProof="1" smtClean="0"/>
              <a:t>14.11.2021</a:t>
            </a:fld>
            <a:endParaRPr lang="ru-RU" noProof="1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etsad02@mail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Прямоугольник 88">
            <a:extLst>
              <a:ext uri="{FF2B5EF4-FFF2-40B4-BE49-F238E27FC236}">
                <a16:creationId xmlns="" xmlns:a16="http://schemas.microsoft.com/office/drawing/2014/main" id="{3D1E5586-8BB5-40F6-96C3-2E87DD7CE5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591" y="2255762"/>
            <a:ext cx="10494817" cy="2346475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2» г.Балахна</a:t>
            </a:r>
            <a:b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sz="32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Прямая соединительная линия 90">
            <a:extLst>
              <a:ext uri="{FF2B5EF4-FFF2-40B4-BE49-F238E27FC236}">
                <a16:creationId xmlns="" xmlns:a16="http://schemas.microsoft.com/office/drawing/2014/main" id="{8A832D40-B9E2-4CE7-9E0A-B35591EA20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856" y="439065"/>
            <a:ext cx="11533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целевого раздела: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образовательной программы детского сада включает в себя пояснительную записку, раскрывающую: -цели и задачи реализации программы; -принципы и подходы к формированию Программы; -значимые для разработки и реализации Программы характеристики, в том числе особенностей развития детей раннего и дошкольного возраста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45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856" y="439065"/>
            <a:ext cx="11533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трем годам: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ребенок интересуется окружающими предметами и активно действует сними;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владеет активной и пассивной речью, включенной в общение; </a:t>
            </a:r>
          </a:p>
        </p:txBody>
      </p:sp>
    </p:spTree>
    <p:extLst>
      <p:ext uri="{BB962C8B-B14F-4D97-AF65-F5344CB8AC3E}">
        <p14:creationId xmlns:p14="http://schemas.microsoft.com/office/powerpoint/2010/main" val="106988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0326" y="172966"/>
            <a:ext cx="1132609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стремится к общению со взрослыми и активно подражает им в движениях и действиях; появляются игры, в которых ребенок воспроизводит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взрослого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проявляет интерес к сверстникам; наблюдает за их действиями и подражает им;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обладает интересом к стихам, песням и сказкам, рассматриванию картинки, стремится двигаться под музыку; проявляет эмоциональный отклик на различные произведения культуры и искусства;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	у ребенка развита крупная моторика, он стремится осваивать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(бег, лазание, перешагивание и пр.).</a:t>
            </a:r>
          </a:p>
        </p:txBody>
      </p:sp>
    </p:spTree>
    <p:extLst>
      <p:ext uri="{BB962C8B-B14F-4D97-AF65-F5344CB8AC3E}">
        <p14:creationId xmlns:p14="http://schemas.microsoft.com/office/powerpoint/2010/main" val="2465094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325" y="491405"/>
            <a:ext cx="113260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овладевает  основными культурными способами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участников по совместной деятельности; ребенок обладает установкой положительного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миру, к разным видам тру- да, другим людям и самому себе, обладает чувством собственного достоинства</a:t>
            </a:r>
          </a:p>
        </p:txBody>
      </p:sp>
    </p:spTree>
    <p:extLst>
      <p:ext uri="{BB962C8B-B14F-4D97-AF65-F5344CB8AC3E}">
        <p14:creationId xmlns:p14="http://schemas.microsoft.com/office/powerpoint/2010/main" val="379186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2835" y="584400"/>
            <a:ext cx="10681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договариваться,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и чувства других, сопереживать неудачам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сорадоваться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успехам других, адекватно проявляет свои чувства, в том числе чувство веры в себя, старается раз- решать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конфликты. Активно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взрослыми, участвует в совместных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играх.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воображением, которое реализуется в разных видах деятельности, прежде всего в игре; владеет разными формами и вида- ми игры, различает условную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реальную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ситуации, умеет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подчиняться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 правилам и социальным нормам</a:t>
            </a:r>
          </a:p>
        </p:txBody>
      </p:sp>
    </p:spTree>
    <p:extLst>
      <p:ext uri="{BB962C8B-B14F-4D97-AF65-F5344CB8AC3E}">
        <p14:creationId xmlns:p14="http://schemas.microsoft.com/office/powerpoint/2010/main" val="424089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327" y="161929"/>
            <a:ext cx="1103514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хорошо владеет устной речью, может выражать свои мыс- ли и желания, может использовать речь для выражения своих мыслей, чувств и желаний, построения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в ситуации общения, может   выделять   звуки в словах, у ребенка складываются предпосылки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 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и мелкая моторика; он подвижен, вынослив, владеет основными движениями, может контролировать свои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управлять ими. Способен к волевым усилиям,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следовать социальным нормам поведения и правилам в разных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во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взрослыми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соблюдать правила безопасного поведения и личной гигиены</a:t>
            </a:r>
          </a:p>
        </p:txBody>
      </p:sp>
    </p:spTree>
    <p:extLst>
      <p:ext uri="{BB962C8B-B14F-4D97-AF65-F5344CB8AC3E}">
        <p14:creationId xmlns:p14="http://schemas.microsoft.com/office/powerpoint/2010/main" val="221939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963" y="466681"/>
            <a:ext cx="112083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любознательность,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взрослым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интересуется причинно- следственными связями, пытается самостоятельно придумывать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явлениям природы и по- ступкам людей; склонен наблюдать, экспериментировать. Обладает начальными знаниями о себе, о природном и социальном мире, в котором живет.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 произведениями детской литературы, обладает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представлениями из области живой природы, естествознания, математики, истории и т. 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принятию собственных решений, опираясь на свои знания и умения в различных видах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0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9491" y="182848"/>
            <a:ext cx="113745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ООП ДО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общее содержание Программы, обеспечивающее полноценное развитие личности детей. Включает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 в пяти образовательных областях – социально-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познавательной, речевой, художественно-эстетической,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физической, описание вариативных форм, способов, методов и средств реализации программы, описание образовательной деятельности по профессиональной  коррекции нарушений развития детей, особенности взаимодействия педагогического коллектива с семьями воспитанников, взаимодействие с социальными институтами детства, вариативная часть программы.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9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182848"/>
            <a:ext cx="113745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семьями воспитанников: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 и взаимоинформирование (беседы, консультации, буклеты, памятки, папки-передвижки, анкетирование , посещение семей на дому, сбор сведений о семье, проведение Дней открытых дверей, информирование через сайт ДОУ);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 воспитывающих взрослых (родительские собрания, семинары-практикумы, тренинги, мастер-классы, круглые столы);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педагогов, родителей, детей 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7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1408975"/>
            <a:ext cx="113745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вариативной части программы: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компонент;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новых образовательных технологий;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в кружках.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1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873" y="831272"/>
            <a:ext cx="3721100" cy="5340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4197927" y="1163781"/>
            <a:ext cx="7668491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название</a:t>
            </a:r>
          </a:p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Муниципального бюджетного дошкольного образовательного учреждения «Детский сад № 2»</a:t>
            </a:r>
          </a:p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Сокращенное название</a:t>
            </a:r>
          </a:p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до МБДОУ «Детский сад № 2»</a:t>
            </a:r>
          </a:p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Ориентированна на детей в возрасте 2-7 лет</a:t>
            </a:r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1055684"/>
            <a:ext cx="113745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Организационного раздела: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и/или режим дня, а также особенности традиционных событий, праздников, мероприятий;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и комплексно-тематическое планирование  образовательной деятельности, особенности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1150162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172888"/>
            <a:ext cx="10785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pPr lvl="0"/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и почтовый адрес: 606400 Нижегородская область, г. Балахна, ул. Энгельса, д.12.</a:t>
            </a:r>
          </a:p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8(83144) 6-07-87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detsad02@mail.ru</a:t>
            </a:r>
            <a:endParaRPr lang="ru-RU" sz="32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92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7496" y="2620365"/>
            <a:ext cx="89755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0079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4197926" y="623454"/>
            <a:ext cx="7668491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4197927" y="1163781"/>
            <a:ext cx="7668491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3527" y="871393"/>
            <a:ext cx="85828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Федерального государственного образовательного стандарта дошкольного образования (ФГОС ДО) (Приказ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 1155 от 17 октября 2013г.) и  с учетом комплексной образовательной программы дошкольного образования ДЕТСТВО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редакцией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И. Бабаевой, А. Г. Гогоберидзе, О. В. Солнцевой (2019г).</a:t>
            </a:r>
          </a:p>
        </p:txBody>
      </p:sp>
      <p:pic>
        <p:nvPicPr>
          <p:cNvPr id="5" name="Рисунок 4" descr="https://firo.ranepa.ru/files/images/navigator_obraz_programm/detstvo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4" y="1143175"/>
            <a:ext cx="2743199" cy="4062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8452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545" y="1141557"/>
            <a:ext cx="111182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- создать каждому ребенку в детском саду возможность для развития способностей, широкого взаимодействия с миром, активного практикования в разных видах деятельности, творческой самореализации.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развитие самостоятельности, познавательной и коммуникативной активности, социальной уверенности и ценностных ориентаций, определяющих поведение, деятельность и отношение ребенка к миру.</a:t>
            </a:r>
          </a:p>
        </p:txBody>
      </p:sp>
    </p:spTree>
    <p:extLst>
      <p:ext uri="{BB962C8B-B14F-4D97-AF65-F5344CB8AC3E}">
        <p14:creationId xmlns:p14="http://schemas.microsoft.com/office/powerpoint/2010/main" val="4268705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110" y="363915"/>
            <a:ext cx="111182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обеспечение равных возможностей доступа дошкольников с разными образовательными потребностями, к освоению содержания культуры представленной в содержании программы;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охрану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формирование доступной предметно-развивающей среды для детей с особыми образовательными потребностями;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обогащенное развитие ребенка, обеспечивающее единый процесс социализации – индивидуализации с учетом детских потребностей, возможностей и способностей;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7370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3455" y="453464"/>
            <a:ext cx="111390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активности, любознательности, стремления к самостоятельному познанию и размышлению, развитие умственных способностей и речи ребенка;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	обеспечение условий для самореализации каждого ребенка, реализация индивидуальной траектории развития в разных видах деятельности с учетом возрастных, индивидуальных психологических и физиологических особенностей;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	укрепление физического и психического здоровья ребенка, формирование основ его двигательной и гигиенической культуры;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797" y="197660"/>
            <a:ext cx="1091045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целостное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	ребенка	как	субъекта	посильных	дошкольнику	видов деятельности;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	формирование эмоционально благополучной среды реализации образовательных отношений в дошкольной образовательной организации;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	органическое	вхождение	ребенка	в	современный	мир,	разнообразное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</a:t>
            </a:r>
          </a:p>
          <a:p>
            <a:pPr lvl="0"/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	приобщение ребенка к культуре своей страны и воспитание уважения к другим народам и культурам.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7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797" y="987369"/>
            <a:ext cx="109104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(объем не менее 60% от её общего объема)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786068" y="2650512"/>
            <a:ext cx="70991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796" y="4007660"/>
            <a:ext cx="10910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формируемая участниками образовательных отношений) – не более 40%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9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794" y="1814368"/>
            <a:ext cx="109104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ДОО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три основных раздела: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рганизационный</a:t>
            </a:r>
            <a:endParaRPr lang="ru-RU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84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89606788_win32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06536_TF89606788.potx" id="{0422A73D-09B3-4AFF-98F9-657B14CA0BFB}" vid="{31F66647-2139-4177-96FF-75EF34B23EA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71af3243-3dd4-4a8d-8c0d-dd76da1f02a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16c05727-aa75-4e4a-9b5f-8a80a1165891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tf89606788_win32</Template>
  <TotalTime>0</TotalTime>
  <Words>951</Words>
  <Application>Microsoft Office PowerPoint</Application>
  <PresentationFormat>Произвольный</PresentationFormat>
  <Paragraphs>80</Paragraphs>
  <Slides>22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tf89606788_win32</vt:lpstr>
      <vt:lpstr>МБДОУ «Детский сад № 2» г.Балахна  Краткая презентация основной образовательной программы дошкольного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2021-11-14T13:46:57Z</dcterms:created>
  <dcterms:modified xsi:type="dcterms:W3CDTF">2021-11-14T15:47:43Z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