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77" r:id="rId5"/>
    <p:sldId id="278" r:id="rId6"/>
    <p:sldId id="298" r:id="rId7"/>
    <p:sldId id="299" r:id="rId8"/>
    <p:sldId id="302" r:id="rId9"/>
    <p:sldId id="301" r:id="rId10"/>
    <p:sldId id="300" r:id="rId11"/>
    <p:sldId id="305" r:id="rId12"/>
    <p:sldId id="307" r:id="rId13"/>
    <p:sldId id="306" r:id="rId14"/>
    <p:sldId id="304" r:id="rId15"/>
    <p:sldId id="309" r:id="rId16"/>
    <p:sldId id="308" r:id="rId17"/>
    <p:sldId id="297" r:id="rId18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46" d="100"/>
          <a:sy n="46" d="100"/>
        </p:scale>
        <p:origin x="-1638" y="-5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0A436DB-1EB0-4F07-AA88-CC57C6EFFC20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B143E41-8FAC-495B-8904-B43B013F90A3}" type="slidenum">
              <a:rPr lang="ru-RU" noProof="1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16913047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9D4FCA76-C2E5-4A33-A497-815136A3E817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1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946CEE3-4835-4F73-BA0B-02C09C038718}" type="slidenum">
              <a:rPr lang="ru-RU" noProof="1" dirty="0" smtClean="0"/>
              <a:t>‹#›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57908897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1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40282169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10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11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12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13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2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3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4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5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6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7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8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9946CEE3-4835-4F73-BA0B-02C09C038718}" type="slidenum">
              <a:rPr lang="ru-RU" noProof="1" smtClean="0"/>
              <a:t>9</a:t>
            </a:fld>
            <a:endParaRPr lang="ru-RU" noProof="1"/>
          </a:p>
        </p:txBody>
      </p:sp>
    </p:spTree>
    <p:extLst>
      <p:ext uri="{BB962C8B-B14F-4D97-AF65-F5344CB8AC3E}">
        <p14:creationId xmlns:p14="http://schemas.microsoft.com/office/powerpoint/2010/main" val="325063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Подзаголовок 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ru-RU" noProof="1" smtClean="0"/>
              <a:t>Образец подзаголовка</a:t>
            </a:r>
            <a:endParaRPr lang="ru-RU" noProof="1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69986525-B07B-4DDA-AD46-1F50770BD62C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ый 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933D2E5-D61D-49D7-9021-C6A5E0D6475D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428797-7C58-4F7C-9751-02432A9453BE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Надпись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1">
                <a:solidFill>
                  <a:schemeClr val="tx1"/>
                </a:solidFill>
                <a:effectLst/>
              </a:rPr>
              <a:t>»</a:t>
            </a:r>
          </a:p>
        </p:txBody>
      </p:sp>
      <p:sp>
        <p:nvSpPr>
          <p:cNvPr id="11" name="Надпись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1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36A43B2-A673-4181-836B-0C0960EA9B9F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с имен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6DA6CBA-8A82-4304-8021-C33A4F858F53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 с цита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Надпись 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1">
                <a:solidFill>
                  <a:schemeClr val="tx1"/>
                </a:solidFill>
                <a:effectLst/>
              </a:rPr>
              <a:t>»</a:t>
            </a:r>
          </a:p>
        </p:txBody>
      </p:sp>
      <p:sp>
        <p:nvSpPr>
          <p:cNvPr id="14" name="Надпись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ru-RU" sz="8000" noProof="1">
                <a:solidFill>
                  <a:schemeClr val="tx1"/>
                </a:solidFill>
                <a:effectLst/>
              </a:rPr>
              <a:t>«</a:t>
            </a:r>
          </a:p>
        </p:txBody>
      </p:sp>
      <p:sp>
        <p:nvSpPr>
          <p:cNvPr id="16" name="Заголовок 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76150ED-9278-4356-9FB6-90B9B56F8C26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2F0DA0-F61F-41C2-94F6-7DCB825D04C8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0AF73D5-1AF3-46AC-AE19-774453643DF2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  <p:sp>
        <p:nvSpPr>
          <p:cNvPr id="8" name="Заголовок 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Вертикальный заголовок 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0D80ABA-A0E9-4829-857B-8077D3153B47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0E7EA8-E288-4091-9102-674C44D0DCB9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 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1C8A21-0B36-48E1-A1AF-1F077E89411C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6" name="Номер слайда 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типа содержимог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sz="half" idx="1" hasCustomPrompt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98BD85B-EF35-47AA-9A23-0C25215FDED9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Текст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 hasCustomPrompt="1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 hasCustomPrompt="1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3FCB5F1-585A-4CA1-AB4D-9AB916C8A1D9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9" name="Номер слайда 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500B000-755A-4965-B8BF-1BF5558102BD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2557065-FCE8-4483-999E-156E8F3ADA58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4" name="Номер слайда 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 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3" name="Объект 2"/>
          <p:cNvSpPr>
            <a:spLocks noGrp="1"/>
          </p:cNvSpPr>
          <p:nvPr>
            <p:ph idx="1" hasCustomPrompt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65BB1ED-4923-4F7A-9A51-9902905E07D9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ru-RU" noProof="1" smtClean="0"/>
              <a:t>Образец заголовка</a:t>
            </a:r>
            <a:endParaRPr lang="ru-RU" noProof="1"/>
          </a:p>
        </p:txBody>
      </p:sp>
      <p:sp>
        <p:nvSpPr>
          <p:cNvPr id="14" name="Рисунок 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ru-RU" noProof="1"/>
              <a:t>Щелкните значок, чтобы добавить изображение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F4817A6-A068-4DF0-B894-E731AE8C6E3B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ru-RU" noProof="1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ru-RU" noProof="1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ru-RU" noProof="1"/>
              <a:t>Щелкните, чтобы изменить стили текста образца слайда</a:t>
            </a:r>
          </a:p>
          <a:p>
            <a:pPr lvl="1" rtl="0"/>
            <a:r>
              <a:rPr lang="ru-RU" noProof="1"/>
              <a:t>Второй уровень</a:t>
            </a:r>
          </a:p>
          <a:p>
            <a:pPr lvl="2" rtl="0"/>
            <a:r>
              <a:rPr lang="ru-RU" noProof="1"/>
              <a:t>Третий уровень</a:t>
            </a:r>
          </a:p>
          <a:p>
            <a:pPr lvl="3" rtl="0"/>
            <a:r>
              <a:rPr lang="ru-RU" noProof="1"/>
              <a:t>Четвертый уровень</a:t>
            </a:r>
          </a:p>
          <a:p>
            <a:pPr lvl="4" rtl="0"/>
            <a:r>
              <a:rPr lang="ru-RU" noProof="1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8885B48A-73C3-42BF-836F-9A149C7C4E78}" type="datetime1">
              <a:rPr lang="ru-RU" noProof="1" smtClean="0"/>
              <a:t>22.11.2021</a:t>
            </a:fld>
            <a:endParaRPr lang="ru-RU" noProof="1"/>
          </a:p>
        </p:txBody>
      </p:sp>
      <p:sp>
        <p:nvSpPr>
          <p:cNvPr id="5" name="Нижний колонтитул 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ru-RU" noProof="1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D57F1E4F-1CFF-5643-939E-217C01CDF565}" type="slidenum">
              <a:rPr lang="ru-RU" noProof="1" dirty="0" smtClean="0"/>
              <a:pPr/>
              <a:t>‹#›</a:t>
            </a:fld>
            <a:endParaRPr lang="ru-RU" noProof="1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9" name="Прямоугольник 88">
            <a:extLst>
              <a:ext uri="{FF2B5EF4-FFF2-40B4-BE49-F238E27FC236}">
                <a16:creationId xmlns="" xmlns:a16="http://schemas.microsoft.com/office/drawing/2014/main" id="{3D1E5586-8BB5-40F6-96C3-2E87DD7CE5C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1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8591" y="1463525"/>
            <a:ext cx="10494817" cy="2346475"/>
          </a:xfrm>
        </p:spPr>
        <p:txBody>
          <a:bodyPr rtlCol="0">
            <a:normAutofit/>
          </a:bodyPr>
          <a:lstStyle/>
          <a:p>
            <a:pPr algn="ctr"/>
            <a:r>
              <a:rPr lang="ru-RU" sz="3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МБДОУ «Детский сад № 2» г.Балахна</a:t>
            </a:r>
            <a:br>
              <a:rPr lang="ru-RU" sz="3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Внедрение инновационных технологий</a:t>
            </a:r>
            <a:b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детском саду</a:t>
            </a:r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1" name="Прямая соединительная линия 90">
            <a:extLst>
              <a:ext uri="{FF2B5EF4-FFF2-40B4-BE49-F238E27FC236}">
                <a16:creationId xmlns="" xmlns:a16="http://schemas.microsoft.com/office/drawing/2014/main" id="{8A832D40-B9E2-4CE7-9E0A-B35591EA203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="" xmlns:p16="http://schemas.microsoft.com/office/powerpoint/2015/main" val="1"/>
              </p:ext>
            </p:extLst>
          </p:nvPr>
        </p:nvCxnSpPr>
        <p:spPr>
          <a:xfrm>
            <a:off x="5845629" y="3810000"/>
            <a:ext cx="50074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313620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4236" y="327428"/>
            <a:ext cx="11242964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Информационно-коммуникационные  технологии в дошкольном образовании это комплекс учебно-методических материалов, технических и инструментальных средств вычислительной техники в учебном процессе, формы и методы их применения для совершенствования деятельности специалистов учреждения (администрации, воспитателей, логопедов и других специалистов), а также для образования, развития, диагностики и коррекции детей.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ИКТ включает в себя: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компьютер и интернет, телевизор, видеомагнитофон, видеокамера и фотоаппарат,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DVD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С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радио, игровые приставки, мобильные телефоны, магнитофоны, мультимедиа и интерактивная доска.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7178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7981" y="81685"/>
            <a:ext cx="11263745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Личностно-ориентированная технология-это такая воспитательная система, где ребенок является высшей ценностью и становится в центр воспитательного процесса.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Личностно-ориентированное воспитание основывается на известных принципах гуманистической педагогики: самоценности  личности, уважение к ней, природосообразности воспитания, о добре и ласке как основном средстве. Иными словами личностно-ориентированное воспитание – это организация воспитательного процесса на основе глубокого уважения к личности ребенка, учете особенностей его индивидуального развития, отношения к нему как к созерцательному полноправному участнику образовательного процесса.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51436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163370"/>
            <a:ext cx="11222182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проблемного обучения.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Суть проблемного обучения в детском саду заключается в том, что воспитатель  создает познавательную задачу, ситуацию и представляет детям возможность изыскивать средства ее решения используя ранее усвоенные знания и умения 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Проблемное обучение в детском  саду – это такая организация взаимодействия с воспитанниками,  которая предполагает создание под руководством педагога проблемных вопросов, задач, ситуаций, и активную самостоятельную деятельность детей по их разрешению.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Проблемное обучение активизирует мысль детей, придает ей критичность, приучает к самостоятельности в процессе познания.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7319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4236" y="446807"/>
            <a:ext cx="11097491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технологии проблемного обучения в детском саду- это воспитывать способность самостоятельно анализировать проблемную ситуацию, самостоятельно находить правильный ответ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7240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27496" y="2620365"/>
            <a:ext cx="8975534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25007999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3200" b="1" noProof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Инновационные технологии в дошкольном образовании</a:t>
            </a:r>
          </a:p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44236" y="1693717"/>
            <a:ext cx="1124296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Современные инновационные педагогические технологии в дошкольном образовании направлены на реализацию ФГОС до. Цель использования инноваций - создание условий для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личностно-ориентированной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образовательной среды в ДОО, позволяющей формировать условия для полноценного физического, духовного психоэмоционального здоровья, межличностного, группового развивающего взаимодействия детей, родителей, педагогов и специалистов.</a:t>
            </a:r>
          </a:p>
        </p:txBody>
      </p:sp>
    </p:spTree>
    <p:extLst>
      <p:ext uri="{BB962C8B-B14F-4D97-AF65-F5344CB8AC3E}">
        <p14:creationId xmlns:p14="http://schemas.microsoft.com/office/powerpoint/2010/main" val="96764963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4234" y="1048849"/>
            <a:ext cx="11242965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 -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инструмент профессиональной деятельности педагога. Сущность педагогической технологии заключается в том, что она имеет выраженную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этапность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включает в себя набор определенных профессиональных действий на каждом этапе, позволяя педагогу еще в процессе проектирования предвидеть промежуточные и итоговые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результаты собственной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профессионально-педагогической 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12219810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7982" y="620566"/>
            <a:ext cx="111598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Инновационная деятельность- это особый вид педагогической деятельности.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Инновации определяют новые методы, формы, средства, технологии использующиеся в педагогической практике, ориентированные на личность ребенка, на развитие его способностей. Педагогические инновации могут либо изменять процессы воспитания и обучения, либо совершенствовать. Инновационные технологии это система методов, приемов обучения, воспитательных средств направленных на достижение позитивного результата за счет динамичных изменений в личностном развитии ребенка в современных социальных и культурных условиях.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9995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7982" y="639905"/>
            <a:ext cx="11139054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 инновационным педагогическим технологиям можно отнести: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проектной и исследовательской деятельности;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Информационно-коммуникационные;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Личностно ориентированные;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Игровые технологии;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Технологии проблемного обучения.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92007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4235" y="573649"/>
            <a:ext cx="10848109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 призваны воспитывать культуру здоровья у дошкольников. Приемы и методы направлены на формирование у ребят навыков,  сохраняющих здоровье, а также получение определенных знаний по ведению ЗОЖ. У ребенка  постепенно появляется осознанное отношение к заботе о здоровье и полезных действиях, на это нацеленных. Инновационные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здоровьесберегающие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технологии могут реализовываться различными способами, например: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 за физическим состоянием воспитанников, контроль режима питания;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34131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77982" y="1236515"/>
            <a:ext cx="11409218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ыполнение различных видов гимнастик (ортопедической, дыхательной, пальчиковой), закаливания;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новых видов двигательной активности – детской йоги, стретчинга, танцев;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бесед о здоровом образе жизни, важности правильного питания, тематических игр;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коррекционных занятий с элементами арт-терапии, песочной терапии,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сказкотерапии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22347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4235" y="613062"/>
            <a:ext cx="10952019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 в детском саду предполагает ведение совместных групповых проектов. В процессе их реализации у дошкольников активно развиваются познавательные и исследовательские способности. Это помогает развитию самостоятельной творческой личности, способной решать сложные задачи. Практика современной работы дошкольного учреждения выделяет следующие виды проектной деятельности: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 – дети проводят эксперименты, а затем оформляют результаты, например в форме рисунка, газеты;</a:t>
            </a:r>
          </a:p>
          <a:p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Wingdings" panose="05000000000000000000" pitchFamily="2" charset="2"/>
              <a:buChar char="v"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1098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263E3F80-D945-4490-916D-6384E6895E6F}"/>
              </a:ext>
            </a:extLst>
          </p:cNvPr>
          <p:cNvSpPr txBox="1">
            <a:spLocks/>
          </p:cNvSpPr>
          <p:nvPr/>
        </p:nvSpPr>
        <p:spPr>
          <a:xfrm>
            <a:off x="644236" y="-1101439"/>
            <a:ext cx="11242964" cy="467591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endParaRPr lang="ru-RU" sz="3200" b="1" noProof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44234" y="984249"/>
            <a:ext cx="1086889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игровая-предполагает вхождение в роль кого-либо персонажа рассказа, сказки;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– сбор детьми информации по определенной тематике, а потом реализация проделанной работы в виде рисунков, выставок, коллажа, рассказа;</a:t>
            </a:r>
          </a:p>
          <a:p>
            <a:pPr marL="457200" indent="-457200">
              <a:buFont typeface="Wingdings" panose="05000000000000000000" pitchFamily="2" charset="2"/>
              <a:buChar char="v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творческая-обычно не имеет четко проработанной структуры, предполагает совместную работу детей и воспитателя. Результатом ее могут стать выставки, альбомы, газеты.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4663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f89606788_win32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36806536_TF89606788.potx" id="{0422A73D-09B3-4AFF-98F9-657B14CA0BFB}" vid="{31F66647-2139-4177-96FF-75EF34B23EAF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E57094B-4684-420B-AFE0-4E41CA2AF71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370F4A1-FC59-4361-989F-6C79533DA5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6D5668-1971-40BB-BC7C-94C9B101AAB7}">
  <ds:schemaRefs>
    <ds:schemaRef ds:uri="http://www.w3.org/XML/1998/namespace"/>
    <ds:schemaRef ds:uri="http://schemas.openxmlformats.org/package/2006/metadata/core-properties"/>
    <ds:schemaRef ds:uri="http://purl.org/dc/dcmitype/"/>
    <ds:schemaRef ds:uri="16c05727-aa75-4e4a-9b5f-8a80a1165891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purl.org/dc/terms/"/>
    <ds:schemaRef ds:uri="71af3243-3dd4-4a8d-8c0d-dd76da1f02a5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tf89606788_win32</Template>
  <TotalTime>0</TotalTime>
  <Words>655</Words>
  <Application>Microsoft Office PowerPoint</Application>
  <PresentationFormat>Произвольный</PresentationFormat>
  <Paragraphs>48</Paragraphs>
  <Slides>14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tf89606788_win32</vt:lpstr>
      <vt:lpstr>МБДОУ «Детский сад № 2» г.Балахна  Внедрение инновационных технологий  в детском саду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2021-11-14T13:46:57Z</dcterms:created>
  <dcterms:modified xsi:type="dcterms:W3CDTF">2021-11-22T13:06:47Z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