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0" r:id="rId5"/>
    <p:sldId id="257" r:id="rId6"/>
    <p:sldId id="261" r:id="rId7"/>
    <p:sldId id="262" r:id="rId8"/>
    <p:sldId id="269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63A6-1AD7-4128-B04C-0B4E27128024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49B-6240-46F6-827F-B5E195012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63A6-1AD7-4128-B04C-0B4E27128024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49B-6240-46F6-827F-B5E195012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63A6-1AD7-4128-B04C-0B4E27128024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49B-6240-46F6-827F-B5E195012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63A6-1AD7-4128-B04C-0B4E27128024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49B-6240-46F6-827F-B5E195012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63A6-1AD7-4128-B04C-0B4E27128024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49B-6240-46F6-827F-B5E195012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63A6-1AD7-4128-B04C-0B4E27128024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49B-6240-46F6-827F-B5E195012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63A6-1AD7-4128-B04C-0B4E27128024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49B-6240-46F6-827F-B5E195012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63A6-1AD7-4128-B04C-0B4E27128024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49B-6240-46F6-827F-B5E195012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63A6-1AD7-4128-B04C-0B4E27128024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49B-6240-46F6-827F-B5E195012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63A6-1AD7-4128-B04C-0B4E27128024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49B-6240-46F6-827F-B5E195012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D63A6-1AD7-4128-B04C-0B4E27128024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449B-6240-46F6-827F-B5E195012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63A6-1AD7-4128-B04C-0B4E27128024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E449B-6240-46F6-827F-B5E195012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Программа «Кроха»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407196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f5284fc9471ee6e50b5335590c7b37f9.jpg"/>
          <p:cNvPicPr>
            <a:picLocks noChangeAspect="1"/>
          </p:cNvPicPr>
          <p:nvPr/>
        </p:nvPicPr>
        <p:blipFill>
          <a:blip r:embed="rId2"/>
          <a:srcRect r="5217" b="9762"/>
          <a:stretch>
            <a:fillRect/>
          </a:stretch>
        </p:blipFill>
        <p:spPr>
          <a:xfrm>
            <a:off x="1643042" y="1928802"/>
            <a:ext cx="7301470" cy="464347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Разделы образовательной деятельности: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</a:rPr>
              <a:t>-</a:t>
            </a:r>
            <a:r>
              <a:rPr lang="ru-RU" b="1" dirty="0" smtClean="0">
                <a:solidFill>
                  <a:prstClr val="black"/>
                </a:solidFill>
              </a:rPr>
              <a:t>Физическая культура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-Социализация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-Труд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-Познание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-Художественная деятельность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-Музыка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-Чтение художественной литературы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освоения программы дети: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043510"/>
          </a:xfrm>
        </p:spPr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Научатся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выполнять действия с разными предметами, собирать пирамидку разной величины, составлять целое из четырех частей; сравнивать и группировать однородные предметы;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освоят навыки элементарного ухода за собой, основные физические упражнения (прыжки, бег, катание, лазанье);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приобретут умения сооружать элементарные постройки по образцу и самостоятельно; различать цвет, величину предметов, материал из которого они сделаны;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научатся общаться со сверстниками, пользоваться речью как средством коммуникации (отвечать на вопросы,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подражать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звукам, запоминать короткие стихи);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429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Раннее обучение должно быть в радость не только родителям, но и ребенку, программа «Кроха» закладывает основной фундамент полноценного развития малыша и успешность дальнейшего освоения дошкольной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14620"/>
            <a:ext cx="5572164" cy="392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dumka.ru/images/1783773_foto-semi-na-zakate.jpg"/>
          <p:cNvPicPr>
            <a:picLocks noChangeAspect="1" noChangeArrowheads="1"/>
          </p:cNvPicPr>
          <p:nvPr/>
        </p:nvPicPr>
        <p:blipFill>
          <a:blip r:embed="rId2"/>
          <a:srcRect l="8197" r="14302" b="12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214346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АВТОРЫ: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Программа разработана авторским коллективом под руководством кандидата педагогических наук Г. Г. Григорьевой.</a:t>
            </a:r>
            <a:endParaRPr lang="ru-RU" dirty="0"/>
          </a:p>
        </p:txBody>
      </p:sp>
      <p:pic>
        <p:nvPicPr>
          <p:cNvPr id="4" name="Содержимое 7" descr="фото детей к презентации окса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786058"/>
            <a:ext cx="5110170" cy="381642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Программа ориентирует на комплексное развитие и воспитание детей в возрасте до 3 лет в условиях семьи и дошкольного образовательного учреждения. </a:t>
            </a:r>
          </a:p>
          <a:p>
            <a:r>
              <a:rPr lang="ru-RU" sz="2200" dirty="0" smtClean="0"/>
              <a:t>Цель программы — помочь родителям осознать </a:t>
            </a:r>
            <a:r>
              <a:rPr lang="ru-RU" sz="2200" dirty="0" err="1" smtClean="0"/>
              <a:t>самоценность</a:t>
            </a:r>
            <a:r>
              <a:rPr lang="ru-RU" sz="2200" dirty="0" smtClean="0"/>
              <a:t> и особую значимость раннего периода жизни человека, убедить их воспитывать ребенка с учетом знаний общих закономерностей развития и природной индивидуальности малыша, оказать помощь в понимании собственного ребенка, в поиске и выборе адекватных путей, средств, методов воспитания.</a:t>
            </a:r>
            <a:endParaRPr lang="ru-RU" sz="2200" dirty="0"/>
          </a:p>
        </p:txBody>
      </p:sp>
      <p:pic>
        <p:nvPicPr>
          <p:cNvPr id="4" name="Рисунок 3" descr="archive_IS578-001-1024x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432346"/>
            <a:ext cx="5143504" cy="342565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развития.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1) всестороннее развитие личности ребёнка;</a:t>
            </a:r>
          </a:p>
          <a:p>
            <a:r>
              <a:rPr lang="ru-RU" dirty="0" smtClean="0"/>
              <a:t>2) формирование мотивации к познанию и творчеству;</a:t>
            </a:r>
          </a:p>
          <a:p>
            <a:r>
              <a:rPr lang="ru-RU" dirty="0" smtClean="0"/>
              <a:t>3) сохранение и укрепление физического и психического здоровья ребёнка;</a:t>
            </a:r>
          </a:p>
          <a:p>
            <a:r>
              <a:rPr lang="ru-RU" dirty="0" smtClean="0"/>
              <a:t>4) развитие детской инициативы, любознательности, активности и самостоятельности</a:t>
            </a:r>
          </a:p>
          <a:p>
            <a:r>
              <a:rPr lang="ru-RU" dirty="0" smtClean="0"/>
              <a:t>5) развитие у детей предметной деятельности и общения, как ведущих в раннем детстве;</a:t>
            </a:r>
          </a:p>
          <a:p>
            <a:r>
              <a:rPr lang="ru-RU" dirty="0" smtClean="0"/>
              <a:t>6) содействовать появлению у ребенка предпосылок позиции субъекта деятельности (инициативное </a:t>
            </a:r>
            <a:r>
              <a:rPr lang="ru-RU" dirty="0" err="1" smtClean="0"/>
              <a:t>целеполагание</a:t>
            </a:r>
            <a:r>
              <a:rPr lang="ru-RU" dirty="0" smtClean="0"/>
              <a:t>, действия, достижение результата)</a:t>
            </a:r>
          </a:p>
          <a:p>
            <a:r>
              <a:rPr lang="ru-RU" dirty="0" smtClean="0"/>
              <a:t>7) построение доверительных отношений взрослых с детьми в разных видах взаимодействия;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91187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основе содержания программы лежит культурно-историческая концепция развития человека (</a:t>
            </a:r>
            <a:r>
              <a:rPr lang="ru-RU" dirty="0" err="1" smtClean="0"/>
              <a:t>Л.С.Выготский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В границы этой концепции вписывается ряд основополагающих принципов воспитания и развития ребенка, сформированных и признанных в современной теории и с разной степенью успешности и реализуемых в практике дошкольного образования:</a:t>
            </a:r>
          </a:p>
          <a:p>
            <a:r>
              <a:rPr lang="ru-RU" dirty="0" smtClean="0"/>
              <a:t> принцип системности;</a:t>
            </a:r>
          </a:p>
          <a:p>
            <a:r>
              <a:rPr lang="ru-RU" dirty="0" smtClean="0"/>
              <a:t> принцип развития;</a:t>
            </a:r>
          </a:p>
          <a:p>
            <a:r>
              <a:rPr lang="ru-RU" dirty="0" smtClean="0"/>
              <a:t> принцип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подхода;</a:t>
            </a:r>
          </a:p>
          <a:p>
            <a:r>
              <a:rPr lang="ru-RU" dirty="0" smtClean="0"/>
              <a:t> принцип личностно-ориентированного подхода;</a:t>
            </a:r>
          </a:p>
          <a:p>
            <a:r>
              <a:rPr lang="ru-RU" dirty="0" smtClean="0"/>
              <a:t> принцип целостности образа мира;</a:t>
            </a:r>
          </a:p>
          <a:p>
            <a:r>
              <a:rPr lang="ru-RU" dirty="0" smtClean="0"/>
              <a:t> принцип учета возрастных закономерностей физического,</a:t>
            </a:r>
          </a:p>
          <a:p>
            <a:r>
              <a:rPr lang="ru-RU" dirty="0" smtClean="0"/>
              <a:t> психического, личностного развития ребенка;</a:t>
            </a:r>
          </a:p>
          <a:p>
            <a:r>
              <a:rPr lang="ru-RU" dirty="0" smtClean="0"/>
              <a:t> принцип непрерывности и преемственности содержания образования детей раннего и дошкольного возраста;</a:t>
            </a:r>
          </a:p>
          <a:p>
            <a:r>
              <a:rPr lang="ru-RU" dirty="0" smtClean="0"/>
              <a:t> принцип индивидуально-дифференцируемого подхода к воспитанию;</a:t>
            </a:r>
          </a:p>
          <a:p>
            <a:r>
              <a:rPr lang="ru-RU" dirty="0" smtClean="0"/>
              <a:t> принцип обучения и воспитания ребенка в этой зоне ближайшего Развития;</a:t>
            </a:r>
          </a:p>
          <a:p>
            <a:r>
              <a:rPr lang="ru-RU" dirty="0" smtClean="0"/>
              <a:t> принцип сбалансированности репродуктивной, репродуктивно- вариативной, исследовательской и творческой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86808" cy="78579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Структура программы: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4643470" cy="5340369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Программа состоит из четырех глав:</a:t>
            </a:r>
            <a:br>
              <a:rPr lang="ru-RU" sz="2400" dirty="0" smtClean="0"/>
            </a:br>
            <a:r>
              <a:rPr lang="ru-RU" sz="2400" dirty="0" smtClean="0"/>
              <a:t>— «Мы ждем тебя, малыш!» (предродовая педагогика);</a:t>
            </a:r>
            <a:br>
              <a:rPr lang="ru-RU" sz="2400" dirty="0" smtClean="0"/>
            </a:br>
            <a:r>
              <a:rPr lang="ru-RU" sz="2400" dirty="0" smtClean="0"/>
              <a:t>— «Как я буду расти и развиваться» (характеристика особенностей физического и психического развития ребенка от рождения до</a:t>
            </a:r>
            <a:br>
              <a:rPr lang="ru-RU" sz="2400" dirty="0" smtClean="0"/>
            </a:br>
            <a:r>
              <a:rPr lang="ru-RU" sz="2400" dirty="0" smtClean="0"/>
              <a:t>3 лет);</a:t>
            </a:r>
            <a:br>
              <a:rPr lang="ru-RU" sz="2400" dirty="0" smtClean="0"/>
            </a:br>
            <a:r>
              <a:rPr lang="ru-RU" sz="2400" dirty="0" smtClean="0"/>
              <a:t>— «Гуленька» (развитие и воспитание детей первого года жизни);</a:t>
            </a:r>
            <a:br>
              <a:rPr lang="ru-RU" sz="2400" dirty="0" smtClean="0"/>
            </a:br>
            <a:r>
              <a:rPr lang="ru-RU" sz="2400" dirty="0" smtClean="0"/>
              <a:t>— «Я сам» (развитие и воспитание детей 2 и 3 года жизни).</a:t>
            </a:r>
            <a:endParaRPr lang="ru-RU" sz="2400" dirty="0"/>
          </a:p>
        </p:txBody>
      </p:sp>
      <p:pic>
        <p:nvPicPr>
          <p:cNvPr id="4" name="Рисунок 3" descr="32397c428bc9fe9d6d155a5152be0b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714356"/>
            <a:ext cx="4143404" cy="2786082"/>
          </a:xfrm>
          <a:prstGeom prst="rect">
            <a:avLst/>
          </a:prstGeom>
        </p:spPr>
      </p:pic>
      <p:pic>
        <p:nvPicPr>
          <p:cNvPr id="5" name="Рисунок 4" descr="747861_ya-sam-rebenok.jpg"/>
          <p:cNvPicPr>
            <a:picLocks noChangeAspect="1"/>
          </p:cNvPicPr>
          <p:nvPr/>
        </p:nvPicPr>
        <p:blipFill>
          <a:blip r:embed="rId3"/>
          <a:srcRect l="3226" t="182" b="4868"/>
          <a:stretch>
            <a:fillRect/>
          </a:stretch>
        </p:blipFill>
        <p:spPr>
          <a:xfrm>
            <a:off x="4857752" y="3929066"/>
            <a:ext cx="4286248" cy="278608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92906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/>
              <a:t>УМК к программе: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Григорьева Г.Г., </a:t>
            </a:r>
            <a:r>
              <a:rPr lang="ru-RU" sz="3400" dirty="0" err="1" smtClean="0"/>
              <a:t>Кочетова</a:t>
            </a:r>
            <a:r>
              <a:rPr lang="ru-RU" sz="3400" dirty="0" smtClean="0"/>
              <a:t> Н.П., Сергеева Д.В. и др. Кроха. Программа воспитания и развития детей раннего возраста в условиях дошкольных учреждений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Григорьева Г.Г., </a:t>
            </a:r>
            <a:r>
              <a:rPr lang="ru-RU" sz="3400" dirty="0" err="1" smtClean="0"/>
              <a:t>Кочетова</a:t>
            </a:r>
            <a:r>
              <a:rPr lang="ru-RU" sz="3400" dirty="0" smtClean="0"/>
              <a:t> Н.П., Сергеева Д.В. и др. Кроха. Методические рекомендации к программе воспитания и развития детей раннего возраста в условиях дошкольных учреждений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Григорьева Г.Г., </a:t>
            </a:r>
            <a:r>
              <a:rPr lang="ru-RU" sz="3400" dirty="0" err="1" smtClean="0"/>
              <a:t>Кочетова</a:t>
            </a:r>
            <a:r>
              <a:rPr lang="ru-RU" sz="3400" dirty="0" smtClean="0"/>
              <a:t> Н.П., Сергеева Д.В. и др. Кроха. Пособие для родителей по воспитанию, обучению и развитию детей до трёх лет.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 Григорьева </a:t>
            </a:r>
            <a:r>
              <a:rPr lang="ru-RU" sz="3400" dirty="0" err="1" smtClean="0"/>
              <a:t>Г.Г.,Кочетова</a:t>
            </a:r>
            <a:r>
              <a:rPr lang="ru-RU" sz="3400" dirty="0" smtClean="0"/>
              <a:t> Н.П., Груба Г.В. Играем с малышами. Игры и упражнения для детей раннего возраста. Пособие для воспитателей дошкольных образовательных учреждений и родителей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Зворыгина Е.В. Я играю! Пособие для родителей и воспитателей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err="1" smtClean="0"/>
              <a:t>Кочетова</a:t>
            </a:r>
            <a:r>
              <a:rPr lang="ru-RU" sz="3400" dirty="0" smtClean="0"/>
              <a:t> Н.П. Физическое воспитание и развитие детей раннего возраста. Методическое пособие для воспитателей и родителей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smtClean="0"/>
              <a:t>Коробова М.В., Белоусова Р.Ю. Малыш в мире природы. Методическое пособие для воспитателей и родителей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400" dirty="0" err="1" smtClean="0"/>
              <a:t>Г.Г.григорьева</a:t>
            </a:r>
            <a:r>
              <a:rPr lang="ru-RU" sz="3400" dirty="0" smtClean="0"/>
              <a:t> Малыш в стране Акварели. Методическое пособие для воспитателей и родителей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7887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591187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программы включает: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Построение образовательного процесса ориентировано на обеспечение условий для физического развития ребёнка. Формы работы с детьми и содержание основных направлений образовательной деятельности направлены на развитие познавательных и сенсорных способностей, коммуникативных и игровых умений и навыков с учетом закономерностей развития ребёнка.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совместной деятельности взрослого с детьми и предметная среда в детском саду обеспечивают двигательную и познавательную активность ребенка в течение дня, взаимодействие со сверстниками в игровых центрах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Отличительные особенности данной программы от других.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51149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состоит из нескольких разделов, охватывающих наиболее важные стороны развития детей младенческого и раннего возраста. Многие из этих разделов для отечественных программ являются традиционными: физическое воспитание, охрана и укрепление здоровья, развитие движений, навыки самообслуживания, речевое развитие. Другие разделы отражают новые разработки в области педагогики (например, раздел, посвящённый экологическому воспитанию детей раннего возраста).</a:t>
            </a:r>
          </a:p>
          <a:p>
            <a:endParaRPr lang="ru-RU" dirty="0"/>
          </a:p>
        </p:txBody>
      </p:sp>
      <p:pic>
        <p:nvPicPr>
          <p:cNvPr id="4" name="Содержимое 4" descr="0b0482b8a72972fdd103bcb48f07ac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500174"/>
            <a:ext cx="3713780" cy="483790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129</TotalTime>
  <Words>766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Программа «Кроха»  </vt:lpstr>
      <vt:lpstr>АВТОРЫ:</vt:lpstr>
      <vt:lpstr>Слайд 3</vt:lpstr>
      <vt:lpstr>Задачи развития.</vt:lpstr>
      <vt:lpstr>Слайд 5</vt:lpstr>
      <vt:lpstr>Структура программы:</vt:lpstr>
      <vt:lpstr>Слайд 7</vt:lpstr>
      <vt:lpstr>Слайд 8</vt:lpstr>
      <vt:lpstr>Отличительные особенности данной программы от других.</vt:lpstr>
      <vt:lpstr>Разделы образовательной деятельности: </vt:lpstr>
      <vt:lpstr>В результате освоения программы дети: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2017-04-30T07:57:42Z</dcterms:created>
  <dcterms:modified xsi:type="dcterms:W3CDTF">2017-05-07T18:13:46Z</dcterms:modified>
</cp:coreProperties>
</file>